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91" r:id="rId27"/>
    <p:sldId id="394" r:id="rId28"/>
    <p:sldId id="395" r:id="rId29"/>
    <p:sldId id="392" r:id="rId30"/>
    <p:sldId id="393" r:id="rId3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3" autoAdjust="0"/>
    <p:restoredTop sz="94626"/>
  </p:normalViewPr>
  <p:slideViewPr>
    <p:cSldViewPr snapToGrid="0">
      <p:cViewPr varScale="1">
        <p:scale>
          <a:sx n="71" d="100"/>
          <a:sy n="71" d="100"/>
        </p:scale>
        <p:origin x="1308" y="5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</a:p>
          <a:p>
            <a:r>
              <a:rPr lang="en-US" altLang="en-US" dirty="0"/>
              <a:t>One-to-One</a:t>
            </a:r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multicore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67473F-BFC7-B1C1-2B15-C3A2C522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" y="726141"/>
            <a:ext cx="9085608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4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AAE45-39A2-B994-A26B-90018D4D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-5240"/>
            <a:ext cx="8337176" cy="68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8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EA8BF-B04F-9CBB-A486-39722B6C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" y="174812"/>
            <a:ext cx="4383189" cy="3062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835FF-773A-8704-43B4-FBFBFE97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" y="3323520"/>
            <a:ext cx="4550643" cy="353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03A3F-F62F-2312-DC06-D8823EF3D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1893"/>
            <a:ext cx="4550643" cy="31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9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A4ED1-0C8F-358C-90A3-2AA12DE6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0"/>
            <a:ext cx="826694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09896-BE8D-AA9E-D223-FFA1DAB9DDC1}"/>
              </a:ext>
            </a:extLst>
          </p:cNvPr>
          <p:cNvSpPr txBox="1"/>
          <p:nvPr/>
        </p:nvSpPr>
        <p:spPr>
          <a:xfrm>
            <a:off x="5325042" y="416860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Another Example (slide 1)</a:t>
            </a:r>
          </a:p>
        </p:txBody>
      </p:sp>
    </p:spTree>
    <p:extLst>
      <p:ext uri="{BB962C8B-B14F-4D97-AF65-F5344CB8AC3E}">
        <p14:creationId xmlns:p14="http://schemas.microsoft.com/office/powerpoint/2010/main" val="383245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dirty="0"/>
              <a:t>Identify the basic components of a thread, and contrast threads and processes</a:t>
            </a:r>
          </a:p>
          <a:p>
            <a:r>
              <a:rPr lang="en-US" altLang="en-US" dirty="0"/>
              <a:t>Describe the benefits and challenges of </a:t>
            </a:r>
            <a:r>
              <a:rPr lang="en-US" altLang="en-US" dirty="0" err="1"/>
              <a:t>designng</a:t>
            </a:r>
            <a:r>
              <a:rPr lang="en-US" altLang="en-US" dirty="0"/>
              <a:t> multithreaded applications</a:t>
            </a:r>
          </a:p>
          <a:p>
            <a:r>
              <a:rPr lang="en-US" altLang="en-US" dirty="0"/>
              <a:t>Illustrate different approaches to implicit threading including thread pools, fork-join, and Grand Central Dispatch</a:t>
            </a:r>
          </a:p>
          <a:p>
            <a:r>
              <a:rPr lang="en-US" altLang="en-US" dirty="0"/>
              <a:t>Describe how the Windows and Linux operating systems represent threads</a:t>
            </a:r>
          </a:p>
          <a:p>
            <a:r>
              <a:rPr lang="en-US" altLang="en-US" dirty="0"/>
              <a:t>Designing multithreaded applications using the </a:t>
            </a:r>
            <a:r>
              <a:rPr lang="en-US" altLang="en-US" dirty="0" err="1"/>
              <a:t>Pthreads</a:t>
            </a:r>
            <a:r>
              <a:rPr lang="en-US" altLang="en-US" dirty="0"/>
              <a:t>, Java, and Windows 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E4E53-32B0-7B60-2737-5DE7C954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" y="625289"/>
            <a:ext cx="9114036" cy="5607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4EE4-564C-953C-0BC9-74BE49B8B46F}"/>
              </a:ext>
            </a:extLst>
          </p:cNvPr>
          <p:cNvSpPr txBox="1"/>
          <p:nvPr/>
        </p:nvSpPr>
        <p:spPr>
          <a:xfrm>
            <a:off x="5325042" y="416860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Another Example (slide 2)</a:t>
            </a:r>
          </a:p>
        </p:txBody>
      </p:sp>
    </p:spTree>
    <p:extLst>
      <p:ext uri="{BB962C8B-B14F-4D97-AF65-F5344CB8AC3E}">
        <p14:creationId xmlns:p14="http://schemas.microsoft.com/office/powerpoint/2010/main" val="192482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puts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21388</TotalTime>
  <Words>716</Words>
  <Application>Microsoft Office PowerPoint</Application>
  <PresentationFormat>On-screen Show (4:3)</PresentationFormat>
  <Paragraphs>137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ＭＳ Ｐゴシック</vt:lpstr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Nadeem Kafi</cp:lastModifiedBy>
  <cp:revision>232</cp:revision>
  <cp:lastPrinted>2013-09-10T17:57:57Z</cp:lastPrinted>
  <dcterms:created xsi:type="dcterms:W3CDTF">2011-01-13T23:43:38Z</dcterms:created>
  <dcterms:modified xsi:type="dcterms:W3CDTF">2024-03-16T05:23:22Z</dcterms:modified>
</cp:coreProperties>
</file>